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A391D-D956-FE48-9C98-912AEFFECF2B}" type="datetimeFigureOut">
              <a:rPr lang="en-US" smtClean="0"/>
              <a:t>8/24/21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66ADB-D67A-364B-9E70-C647A48CFC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3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A66ADB-D67A-364B-9E70-C647A48CFC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3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6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0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84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679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08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21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52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70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0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4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0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6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31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2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35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200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23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333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BBDB6-7373-DF4B-A4FA-992AE16E9F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Kerajinan dari bahan kulit kayu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80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CEF28-FF07-584E-9A7E-9F7F460CC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Ide perencanaan </a:t>
            </a:r>
            <a:endParaRPr lang="en-US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CAD49-5E46-DE40-B3F8-76064AA4A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282" y="2439379"/>
            <a:ext cx="10820400" cy="4024125"/>
          </a:xfrm>
        </p:spPr>
        <p:txBody>
          <a:bodyPr/>
          <a:lstStyle/>
          <a:p>
            <a:r>
              <a:rPr lang="id-ID" dirty="0"/>
              <a:t>Kerajinan dari bahan kulit kayu termasuk sampah organik yang dapat diuraikan oleh mikroorganisme,karena itu sebaiknya kulit kayu tersebut kita manfaatkan sebagai kerajinan tangan. Contohnya tas dan souvenir.</a:t>
            </a:r>
          </a:p>
          <a:p>
            <a:r>
              <a:rPr lang="id-ID" dirty="0"/>
              <a:t>Perencanaan usaha dapat digunakan sebagai alat pengawasan dan pengendalian usaha dan ia dibuat oleh wirausaha sejak usaha didirikan.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Merencanakan produk apa yang dibuat contoh lukisan di atas kulit kayu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Memperhitungkan jumlah dana yang diperlukan: Rp.125.000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Merencanakan jumlah produk yang dibuat:1buah</a:t>
            </a:r>
          </a:p>
          <a:p>
            <a:pPr marL="0" indent="0">
              <a:buNone/>
            </a:pPr>
            <a:r>
              <a:rPr lang="id-ID" dirty="0"/>
              <a:t>Faktor yang mempengaruhi adalah sumber daya bahan baku.</a:t>
            </a:r>
          </a:p>
        </p:txBody>
      </p:sp>
    </p:spTree>
    <p:extLst>
      <p:ext uri="{BB962C8B-B14F-4D97-AF65-F5344CB8AC3E}">
        <p14:creationId xmlns:p14="http://schemas.microsoft.com/office/powerpoint/2010/main" val="1937969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79792-C929-184C-A568-29678214B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bahan 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7669731-6D1D-2F4F-9FC4-58C9C50EC0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2057401"/>
            <a:ext cx="8231589" cy="4133633"/>
          </a:xfrm>
        </p:spPr>
      </p:pic>
    </p:spTree>
    <p:extLst>
      <p:ext uri="{BB962C8B-B14F-4D97-AF65-F5344CB8AC3E}">
        <p14:creationId xmlns:p14="http://schemas.microsoft.com/office/powerpoint/2010/main" val="344882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7C744-2E80-C240-AEFF-2C3A86DA1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Sumber daya yang saya punya yaitu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Bahan baku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400">
                <a:latin typeface="Times New Roman" panose="02020603050405020304" pitchFamily="18" charset="0"/>
                <a:cs typeface="Times New Roman" panose="02020603050405020304" pitchFamily="18" charset="0"/>
              </a:rPr>
              <a:t>Sumber daya manusia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2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4113-3937-D941-BC59-B97D6103E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Peluang saya terhadap peluang usaha kerajinan yang berasal dari limbah adalah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Membantu kita untuk mencintai budaya kita 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Membutuhkan keterampilan tangan tapi itu juga berjalan seiring waktu dengan keahlian yang kita miliki </a:t>
            </a:r>
          </a:p>
        </p:txBody>
      </p:sp>
    </p:spTree>
    <p:extLst>
      <p:ext uri="{BB962C8B-B14F-4D97-AF65-F5344CB8AC3E}">
        <p14:creationId xmlns:p14="http://schemas.microsoft.com/office/powerpoint/2010/main" val="3959236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EB076-DEAE-4C4D-A735-0477F56F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Strategi pemasaran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46FA2-78E8-BD43-8B38-66AA0F355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 saya dalam pemasaran menggunakan media online seperti tik tok untuk memasarkan produk kerajinan dari bahan kayu yang telah saya buat </a:t>
            </a:r>
            <a:r>
              <a:rPr lang="en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 juga supaya banyak yang mau minat untuk membeli</a:t>
            </a:r>
            <a:r>
              <a:rPr lang="id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barang</a:t>
            </a:r>
            <a:r>
              <a:rPr lang="en-ID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tersebut</a:t>
            </a:r>
            <a:endParaRPr lang="id-ID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8874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Vapor Trail</vt:lpstr>
      <vt:lpstr>Kerajinan dari bahan kulit kayu</vt:lpstr>
      <vt:lpstr>Ide perencanaan </vt:lpstr>
      <vt:lpstr>Contoh bahan </vt:lpstr>
      <vt:lpstr>PowerPoint Presentation</vt:lpstr>
      <vt:lpstr>PowerPoint Presentation</vt:lpstr>
      <vt:lpstr>Strategi pemasaran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Kerajinan dari bahan kulit kayu</dc:title>
  <dc:creator>Paulus Rayar</dc:creator>
  <cp:lastModifiedBy>Paulus Rayar</cp:lastModifiedBy>
  <cp:revision>1</cp:revision>
  <dcterms:created xsi:type="dcterms:W3CDTF">2021-08-24T10:24:09Z</dcterms:created>
  <dcterms:modified xsi:type="dcterms:W3CDTF">2021-08-24T11:08:12Z</dcterms:modified>
</cp:coreProperties>
</file>